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6" r:id="rId10"/>
    <p:sldId id="267" r:id="rId11"/>
    <p:sldId id="262" r:id="rId12"/>
    <p:sldId id="268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43C92-FA5A-4412-A886-ABC8FD7DC764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4B754-E1E2-4506-8DE4-9FC592A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4B754-E1E2-4506-8DE4-9FC592A9A6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"/>
            <a:ext cx="38100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56941_10151352827919603_1999396505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76400"/>
            <a:ext cx="6864811" cy="4915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smtClean="0">
                <a:latin typeface="NikoshBAN" pitchFamily="2" charset="0"/>
                <a:cs typeface="NikoshBAN" pitchFamily="2" charset="0"/>
              </a:rPr>
              <a:t>ক্লান্তিহীনভাবে যে পাখিটা ডেকে চলে তা চড়ুই                           ।আমাদের  ঘরের একজন । মাথা ছাই রংগের।পিঠে বাদামি পালক  ।তার ঊপরে কাল দাগ।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এবার আমি পড়ব তোমরা মনযোগ দিয়ে শুনবে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এবংবইয়ের সাথে মিলাবে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এবার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তমরা পড়বে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শুন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69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শব্দ গুলোর বিপরীত জেনে নেই।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দিন                        রাত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সকাল                     বিকাল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দূরে                       কাছে ।</a:t>
            </a:r>
          </a:p>
          <a:p>
            <a:r>
              <a:rPr lang="bn-BD" sz="3600" smtClean="0">
                <a:latin typeface="NikoshBAN" pitchFamily="2" charset="0"/>
                <a:cs typeface="NikoshBAN" pitchFamily="2" charset="0"/>
              </a:rPr>
              <a:t>শুরু                       শেষ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28800" y="3429000"/>
            <a:ext cx="2209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81200" y="2895600"/>
            <a:ext cx="2209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81200" y="2362200"/>
            <a:ext cx="2209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8800" y="3962400"/>
            <a:ext cx="22098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002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শব্দগুলোর বিপরীত শব্দ লিখ।</a:t>
            </a:r>
          </a:p>
          <a:p>
            <a:r>
              <a:rPr lang="bn-BD" sz="36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3600" u="sng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উপর</a:t>
            </a: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সুন্দর       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প্রিয়    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শুরু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তোমার চেনা ১০টি পাখির নাম খাতায় লিখে আনবে।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20596_318388998291586_198495821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849"/>
            <a:ext cx="9222523" cy="68768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57800" y="152400"/>
            <a:ext cx="32766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0"/>
            <a:ext cx="29718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1524000"/>
            <a:ext cx="26670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আবুমোহাম্মদ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276600"/>
            <a:ext cx="60198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সাধের খলা সরকারি প্রাথমিক বিঃ</a:t>
            </a:r>
          </a:p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তাহির পুর সুনাম গঞ্জ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438400"/>
            <a:ext cx="22098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পরিচিতি।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9906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শ্রেণীঃচতুর্থ           বিষয়ঃবাংলা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পাঠের শিরোনামঃপাখির জগৎ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পাঠের আংশঃআচ্ছা মা-------------মেতে ওঠে।                                                           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62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pPr algn="ctr"/>
            <a:r>
              <a:rPr lang="bn-BD" sz="3600" smtClean="0">
                <a:latin typeface="NikoshBAN" pitchFamily="2" charset="0"/>
                <a:cs typeface="NikoshBAN" pitchFamily="2" charset="0"/>
              </a:rPr>
              <a:t>আজকের পাঠ শেষে যা শিখবে।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9050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(1)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নানা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রকম  পাখীর নাম বলতে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(২)প্রমিথ ঊচ্ছারণে পড়তে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(৩)বিপরীত শব্দ লিখতে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khi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90600"/>
            <a:ext cx="3586162" cy="2691056"/>
          </a:xfrm>
          <a:prstGeom prst="rect">
            <a:avLst/>
          </a:prstGeom>
        </p:spPr>
      </p:pic>
      <p:pic>
        <p:nvPicPr>
          <p:cNvPr id="3" name="Picture 2" descr="pakh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762000"/>
            <a:ext cx="3581400" cy="2140893"/>
          </a:xfrm>
          <a:prstGeom prst="rect">
            <a:avLst/>
          </a:prstGeom>
        </p:spPr>
      </p:pic>
      <p:pic>
        <p:nvPicPr>
          <p:cNvPr id="4" name="Picture 3" descr="images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3962400"/>
            <a:ext cx="2743200" cy="2286000"/>
          </a:xfrm>
          <a:prstGeom prst="rect">
            <a:avLst/>
          </a:prstGeom>
        </p:spPr>
      </p:pic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3962400"/>
            <a:ext cx="3510612" cy="2336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52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 কিছু পাখীর ছবি দেখি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505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চড়ুই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276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3048001"/>
            <a:ext cx="1371600" cy="76944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শালিক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62116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কবুতর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82200" y="2514600"/>
            <a:ext cx="26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19600" y="6400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ময়না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 Parr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90600"/>
            <a:ext cx="2545080" cy="1908810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066800"/>
            <a:ext cx="2286000" cy="1905000"/>
          </a:xfrm>
          <a:prstGeom prst="rect">
            <a:avLst/>
          </a:prstGeom>
        </p:spPr>
      </p:pic>
      <p:pic>
        <p:nvPicPr>
          <p:cNvPr id="4" name="Picture 3" descr="index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1066800"/>
            <a:ext cx="2143125" cy="2143125"/>
          </a:xfrm>
          <a:prstGeom prst="rect">
            <a:avLst/>
          </a:prstGeom>
        </p:spPr>
      </p:pic>
      <p:pic>
        <p:nvPicPr>
          <p:cNvPr id="5" name="Picture 4" descr="images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962400"/>
            <a:ext cx="2466975" cy="1847850"/>
          </a:xfrm>
          <a:prstGeom prst="rect">
            <a:avLst/>
          </a:prstGeom>
        </p:spPr>
      </p:pic>
      <p:pic>
        <p:nvPicPr>
          <p:cNvPr id="6" name="Picture 5" descr="images1`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4038600"/>
            <a:ext cx="2705100" cy="1695450"/>
          </a:xfrm>
          <a:prstGeom prst="rect">
            <a:avLst/>
          </a:prstGeom>
        </p:spPr>
      </p:pic>
      <p:pic>
        <p:nvPicPr>
          <p:cNvPr id="7" name="Picture 6" descr="spotted-dove-nepal-200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48400" y="3886200"/>
            <a:ext cx="2286000" cy="171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টিয়া।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533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মাছরাঙ্গা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04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কোকিল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বক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609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্কা</a:t>
            </a:r>
            <a:r>
              <a:rPr lang="bn-BD" dirty="0" smtClean="0"/>
              <a:t>ক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7086600" y="6096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কবুতর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8600" y="624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14400"/>
            <a:ext cx="4116630" cy="5483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81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দোয়েল আমাদের জাতীয় পাখী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96  L 0.25 0  L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 দোয়েল সম্পর্কে জানি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দোয়েল খুব পরিচিত পাখী।পালোক গুলো সাদা কালো।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লোকালেয় একা একা ঘুরে বেড়ায়। মাঝে মাঝে মধুর 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সুরে গান গায় এবং লেজ নাচায়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828800"/>
            <a:ext cx="5943600" cy="42454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685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685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এস চড়ুই পাখী সম্পর্কে জানি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202</Words>
  <Application>Microsoft Office PowerPoint</Application>
  <PresentationFormat>On-screen Show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Acer1</cp:lastModifiedBy>
  <cp:revision>130</cp:revision>
  <dcterms:created xsi:type="dcterms:W3CDTF">2006-08-16T00:00:00Z</dcterms:created>
  <dcterms:modified xsi:type="dcterms:W3CDTF">2014-05-24T03:30:51Z</dcterms:modified>
</cp:coreProperties>
</file>